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1080" y="-60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9" y="0"/>
            <a:ext cx="10644702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Α. ΒΑΣΙΛΑΙΝΑΣ Ε.Ε. που εδρεύει στην περιφέρεια ΣΤΕΡΕΑΣ ΕΛΛΑΔΑΣ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28.849,66 €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11.511,60 €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273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mdt1</cp:lastModifiedBy>
  <cp:revision>36</cp:revision>
  <dcterms:created xsi:type="dcterms:W3CDTF">2018-02-13T12:16:57Z</dcterms:created>
  <dcterms:modified xsi:type="dcterms:W3CDTF">2021-10-08T11:27:25Z</dcterms:modified>
</cp:coreProperties>
</file>